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BE8843-CCE2-48BD-982B-ACCC5E0BE8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3B050A-75D6-4564-A14B-07D5273E68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Imaging of coronary atherosclerotic plaque by multi-detector row computed tomography. The contrast-enhanced multi-detector row computed tomography data set shows a non-calcified plaque in the proximal right coronary artery with substantial positive remodelling and only a mild associated reduction of the coronary lumen.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2007.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ADA015-7AEA-438B-8DB3-6FC1B45547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5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4, February 2008, Pages 531–556,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https://doi.org/10.1093/eurheartj/ehm544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Imaging of coronary atherosclerotic plaque by multi-detector row computed tomography. The contrast-enhanced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Imaging of coronary atherosclerotic plaque by multi-detector row computed tomography. The contrast-enhanced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2024-04-27T05:23:27Z</dcterms:modified>
</cp:coreProperties>
</file>