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87357-300C-49B1-81CA-85F2B27338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662C9-B026-4BC8-9EB4-BF56D62C0E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4DAAA-751E-46B0-B41E-926B73327B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2024-04-26T22:12:40Z</dcterms:modified>
</cp:coreProperties>
</file>