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EF04B-A666-4FAC-B8A0-6C0A528BE5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9451D-EF5A-45DB-A203-2A08CEC72C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58D01-75F5-4674-A366-A15E3C39F0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2024-09-18T20:01:20Z</dcterms:modified>
</cp:coreProperties>
</file>