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F02CCB-1B4C-4E8B-BDC4-C7579B2D93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66572-A18B-41A2-9628-78CD351C30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D72BAA-5723-4272-BA10-2C912F159C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2024-09-20T05:48:20Z</dcterms:modified>
</cp:coreProperties>
</file>