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CBA495-4B86-4B70-BE33-56D0B032EA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D954E7-82E1-4D27-A1BB-E3E3D70BD5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356C72-CFBE-4D8A-BAB4-F5B0E26E08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2024-04-26T17:28:38Z</dcterms:modified>
</cp:coreProperties>
</file>