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89B38B-A4EE-4C5D-8153-53BCDF35CB9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B758E6-CF2F-46A0-98D2-91D7CB79D19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6. Developmental changes of laminar expression of layer 4-specific genes. Unc5h4 (A) and deltex like gene (B) expressions in the parietal region (above the hippocampus) are shown. In (A), in situ signals are shown to the left of each stage, and Nissl staining is shown to the right. MZ, marginal zone; CP, cell-dense cortical plate; SP, subplate; SV, subventricular zone; VZ, ventricular zone. Bar represents 0.2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5C2ADC-5FDF-423D-A879-88E3BAEFA4C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7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10, October 2004, Pages 1144–1152, </a:t>
            </a:r>
            <a:r>
              <a:rPr lang="en-US" altLang="en-US" sz="1000">
                <a:solidFill>
                  <a:srgbClr val="333333"/>
                </a:solidFill>
                <a:hlinkClick r:id="rId3"/>
              </a:rPr>
              <a:t>https://doi.org/10.1093/cercor/bhh074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6. Developmental changes of laminar expression of layer 4-specific genes. Unc5h4 (A) and deltex like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6. Developmental changes of laminar expression of layer 4-specific genes. Unc5h4 (A) and deltex like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2024-04-26T13:17:03Z</dcterms:modified>
</cp:coreProperties>
</file>