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CB43E0-98CC-477A-AC61-0A46D6CDF7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D1B9C-9E7D-48E4-A7C1-F81F9BA16D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GM analysis. (A) Whole-brain GM comparison showed a reduction in GM density in the posterior cerebellum in dancers compared with controls (dancers &lt; controls). This region was then used as a mask (brown outline shows the edges of the mask) in subsequent GM analyses (C and D). The inset graph on the right shows the mean GM density of the significant posterior cerebellum region in the 2 groups. (B) The mean GM density of the significant cerebellum regions from dancers &lt; controls analysis (A) negatively correlates with the relative dancing experience (1 = maximum dancing experience). (C) Intergroup interaction revealed a cluster, where GM density shows opposing correlations for perceptual TCs in dancers and controls. (D) In dancers, a significant cluster (left panel) was found in which GM density correlates negatively with ocular motor TC and positively with perceptual TC. In controls, significant cluster (right panel) was found where GM density negatively correlates with both ocular motor and perceptual TCs. (C and D) The inset graphs, with corresponding r values, illustrate the correlations by plotting the mean GM value of the significant cluster for each subject with the corresponding psychophysical measures. (A, C, and D). The significant clusters are shown at P &lt; 0.05 (corrected) superimposed on a structural T1-image (gray) in the coronal view with a Talairach coordinate (mm). Bar indicates t values. R: right; L: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2D581-1F81-4467-9045-D1B5F0C252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554–562, </a:t>
            </a:r>
            <a:r>
              <a:rPr lang="en-US" altLang="en-US" sz="1000">
                <a:solidFill>
                  <a:srgbClr val="333333"/>
                </a:solidFill>
                <a:hlinkClick r:id="rId3"/>
              </a:rPr>
              <a:t>https://doi.org/10.1093/cercor/bht266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GM analysis. (A) Whole-brain GM comparison showed a reduction in GM density in the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of GM analysis. (A) Whole-brain GM comparison showed a reduction in GM density in the posterior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2024-04-26T23:32:32Z</dcterms:modified>
</cp:coreProperties>
</file>