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6D4671-373B-4153-AA29-686D3683AF3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FCDB16-359E-4671-877D-9F747ACF265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higher MD within FS fiber tracts is associated with faster discounting. A smaller AUC means steeper discounting, hence an increased preference for (smaller) immediate rewards. Sex and age effects on MD are regressed out, and unstandardized residuals are displayed (a smaller value relates to lower MD). The correlation between AUC and FS MD is −0.50; P=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A67FDB-7FDD-4D8B-AACF-4E548554F47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6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7, July 2013, Pages 1695–1702, </a:t>
            </a:r>
            <a:r>
              <a:rPr lang="en-US" altLang="en-US" sz="1000">
                <a:solidFill>
                  <a:srgbClr val="333333"/>
                </a:solidFill>
                <a:hlinkClick r:id="rId3"/>
              </a:rPr>
              <a:t>https://doi.org/10.1093/cercor/bhs163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higher MD within FS fiber tracts is associated with faster discounting. A smaller AUC means steeper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higher MD within FS fiber tracts is associated with faster discounting. A smaller AUC means steeper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2024-04-26T18:15:20Z</dcterms:modified>
</cp:coreProperties>
</file>