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081DEF-5F3B-40F7-BF7E-CDE4C76A3D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E21A9-B275-4801-A6A7-05C703E5BB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Clinical trial landscape overview charts. Data compiled from US and European sources including therapies currently under review by the US FDA and UK MHRA regulatory bodies (refer to online Supplementary data, Table S1 for details of individual trials). (A) Bar chart displaying the percentage breakdown of trials by clinical phase and showing &gt;80% are within early phases. (B) Pie chart displaying the percentage breakdown of autologous and allogeneic therapies. (C) Pie chart displaying the percentage breakdown of therapies by disease indication.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7E46E-290C-41B2-9748-F389CEFCD3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mb/ldt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Med Bull</a:t>
            </a:r>
            <a:r>
              <a:rPr lang="en-US" altLang="en-US" sz="1000">
                <a:solidFill>
                  <a:srgbClr val="333333"/>
                </a:solidFill>
              </a:rPr>
              <a:t>, Volume 108, Issue 1, December 2013, Pages 73–94, </a:t>
            </a:r>
            <a:r>
              <a:rPr lang="en-US" altLang="en-US" sz="1000">
                <a:solidFill>
                  <a:srgbClr val="333333"/>
                </a:solidFill>
                <a:hlinkClick r:id="rId3"/>
              </a:rPr>
              <a:t>https://doi.org/10.1093/bmb/ldt034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Clinical trial landscape overview charts. Data compiled from US and European sources including therapies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Clinical trial landscape overview charts. Data compiled from US and European sources including therapies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2024-04-26T15:42:37Z</dcterms:modified>
</cp:coreProperties>
</file>