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885F5C-3A47-4B7F-8378-A63B2DA3D2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CF76FA-6383-4449-BA7D-E96F2342537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Population frequencies of the CCR5-Δ32 allele (upper section: black &gt;10%, dark grey 6–10%, pale grey 50%, dark grey 25–50%, pale grey &lt;25%) in Europe. Based on data from Stephens et al . 1 For computer-simulated maps, see Novembre et al . 2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Association of Physicians.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0AE66E-D9F2-472B-B4C4-544AD6BD8F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l07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99, Issue 8, August 2006, Pages 497–503,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https://doi.org/10.1093/qjmed/hcl076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Population frequencies of the CCR5-Δ32 allele (upper section: black &gt;10%, dark grey 6–10%, pale grey &lt;6%)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Population frequencies of the CCR5-Δ32 allele (upper section: black &gt;10%, dark grey 6–10%, pale grey &lt;6%)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2024-04-26T16:37:21Z</dcterms:modified>
</cp:coreProperties>
</file>