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B326A-7CEC-4B24-B305-F7DF076317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E83DB-266F-4F3B-ABF8-F01B1D9688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relationship between MS and disease severity with the influence of confounders, in addition to the effect modifier, HLA-DRB1*1501, that is proposed to facilitate increased brain injury. A unidirectional arrow indicates a causal association. A non-causal relationship is indicated by the bidirectional arrow.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D6EFD-27A9-4474-A629-3FDBA6C209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3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1, January 2009, Pages 250–259,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https://doi.org/10.1093/brain/awn301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representation of the relationship between MS and disease severity with the influence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representation of the relationship between MS and disease severity with the influence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2024-09-19T02:46:01Z</dcterms:modified>
</cp:coreProperties>
</file>