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CB760-00F7-4808-B75F-86776177AF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E947F-E6D7-4D58-AB4E-DB08F36421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relationship between MS and disease severity with the influence of confounders, in addition to the effect modifier, HLA-DRB1*1501, that is proposed to facilitate increased brain injury. A unidirectional arrow indicates a causal association. A non-causal relationship is indicated by the bidirectional arrow.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CCAD0-6D1C-4404-A2F6-F68B37B78D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3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1, January 2009, Pages 250–259,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https://doi.org/10.1093/brain/awn301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representation of the relationship between MS and disease severity with the influence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56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Schematic representation of the relationship between MS and disease severity with the influence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2024-09-20T18:53:45Z</dcterms:modified>
</cp:coreProperties>
</file>