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3E1C84-D3D4-4CB4-9D2E-0FE156614A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4B4640-4A59-4D58-9D15-AFFE086EE3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Mean reduction in VAS score with CMM alone versus CMM and IDDS [44].
Patients with cancer-related pain that was refractory to systemic morphine (200 mg/d) received CMM alone or IDDS plus CMM. CMM was based on previously published guidelines; IDDS was initiated with morphine but could be switched to other agents if necessary for pain reduction. Reduction in VAS pain score from baseline to Week 4 (as randomized and as treated) is presented. In the analysis of all patients as treated, the difference between nonimplanted and implanted patients is significant (P = 0.007). In the analysis of patients randomized to IDDS as treated, the difference between nonimplanted and implanted patients is also significant (P = 0.01).
Error bars are ±2 standard errors.
CMM = conventional medical management; IDDS = intrathecal drug delivery system; VAS = visual analog scale.
Reprinted with permission from Smith TJ, et al. J Clin Oncol 2002;20(19):4040-9.[44]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American Academy of Pain Medicine.This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1D6634-817E-4967-AAA6-109AEF91842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percentage change in VASPI score: pooled analysis of patients with cancer-related pain in two placebo-controlled clinical trials of ziconotide [76].
Patients with pain related to cancer or AIDS received either a “fast” or “slow” titration schedule of ziconotide. The fast titration regimen consisted of a ziconotide 0.4 mcg/h starting dose with upward titration every 12 hours to the maximum tolerated dose over 5 to 6 days [31,76]. The slow titration schedule used a starting ziconotide dose of 0.1 mcg/h with upward titration by 0.05 to 0.1 mcg/h no more than once every 24 hours to a maximum allowable dose of 0.9 mcg/h over 21 days [33,76]. VASPI score was assessed at baseline and at the end of the titration period.
*P = 0.023 vs placebo.
VASPI = visual analog scale of pain intensity.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American Academy of Pain Medicine.This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1D6634-817E-4967-AAA6-109AEF91842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m/pnw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m/pnw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17, Issue 12, December 2016, Pages 2404–2421, </a:t>
            </a:r>
            <a:r>
              <a:rPr lang="en-US" altLang="en-US" sz="1000">
                <a:solidFill>
                  <a:srgbClr val="333333"/>
                </a:solidFill>
                <a:hlinkClick r:id="rId3"/>
              </a:rPr>
              <a:t>https://doi.org/10.1093/pm/pnw060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Mean reduction in VAS score with CMM alone versus CMM and IDDS [44].
Patients with cancer-related pain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0609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17, Issue 12, December 2016, Pages 2404–2421, </a:t>
            </a:r>
            <a:r>
              <a:rPr lang="en-US" altLang="en-US" sz="1000">
                <a:solidFill>
                  <a:srgbClr val="333333"/>
                </a:solidFill>
                <a:hlinkClick r:id="rId3"/>
              </a:rPr>
              <a:t>https://doi.org/10.1093/pm/pnw060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percentage change in VASPI score: pooled analysis of patients with cancer-related pain in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07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Mean reduction in VAS score with CMM alone versus CMM and IDDS [44].
Patients with cancer-related pain that ...</vt:lpstr>
      <vt:lpstr>Figure 2 Mean percentage change in VASPI score: pooled analysis of patients with cancer-related pain in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2024-04-26T07:03:06Z</dcterms:modified>
</cp:coreProperties>
</file>