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E6ABB-20DB-453C-8AC6-CBE6F51333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81054-AF2F-4C48-B759-25ACE3DD57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B3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Fourier decomposition of the test disc shown in Fig. B1 showing the peak radial wavenumber kmax as a function of radius. Various analyses are shown using the annuli given in Table B2.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D0ED22-94A3-4111-ADFF-52CD59716E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27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4, March 2009, Pages 1157–1173,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https://doi.org/10.1111/j.1365-2966.2008.14275.x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B3 </a:t>
            </a:r>
            <a:r>
              <a:rPr lang="en-US" altLang="en-US" b="0"/>
              <a:t>Results of the Fourier decomposition of the test disc shown in Fig. B1 showing the peak radial wavenumber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B3 Results of the Fourier decomposition of the test disc shown in Fig. B1 showing the peak radial wavenumber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2024-04-26T18:47:30Z</dcterms:modified>
</cp:coreProperties>
</file>