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050DE1-B141-410B-8BE9-55171E8D83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A67083-070F-483C-930A-9DC8933155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Organization of horizontal intrinsic connections in a 75 μm tangential section of a P6 rat intact cortex. (A) An extracellular injection of a small biocytin crystal into S1 (open star) reveals clusters (filled stars) of anterogradely labelled fibers and retrogradely stained neurons up to 2.7 mm from center of the injection site. (B, C) Magnification of the cells marked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09D44-B907-4CE4-A3B7-A7B294E437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4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409–421, </a:t>
            </a:r>
            <a:r>
              <a:rPr lang="en-US" altLang="en-US" sz="1000">
                <a:solidFill>
                  <a:srgbClr val="333333"/>
                </a:solidFill>
                <a:hlinkClick r:id="rId3"/>
              </a:rPr>
              <a:t>https://doi.org/10.1093/cercor/13.4.409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Organization of horizontal intrinsic connections in a 75 μm tangential section of a P6 rat intact cortex.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Organization of horizontal intrinsic connections in a 75 μm tangential section of a P6 rat intact cortex.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2024-04-26T20:03:10Z</dcterms:modified>
</cp:coreProperties>
</file>