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2A9B3-AFD5-4A01-935B-02541161D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F3081-B41E-4CFD-9A20-E620204A74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search strategy with the use of PubMed for studies investigating the effect of short-chain fatty acids, prebiotics, and synbiotics on systemic inflammation in humans. CRP, C-reactive protein; FOS, fructo-oligosaccharide; GOS, galacto-oligosaccharide; scfa, short-chain fatty acid; vfa, volatile fatty acid.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American Society for Nutrition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3C78F-1EEB-4DBC-B055-24EE156DF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945/ajcn.117.156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Nutr</a:t>
            </a:r>
            <a:r>
              <a:rPr lang="en-US" altLang="en-US" sz="1000">
                <a:solidFill>
                  <a:srgbClr val="333333"/>
                </a:solidFill>
              </a:rPr>
              <a:t>, Volume 106, Issue 3, September 2017, Pages 930–945,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https://doi.org/10.3945/ajcn.117.156265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search strategy with the use of PubMed for studies investigating the effect of short-chain fatty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of search strategy with the use of PubMed for studies investigating the effect of short-chain fatty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2024-04-26T13:47:04Z</dcterms:modified>
</cp:coreProperties>
</file>