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0282B3-4EF4-4C85-A94B-2FEC5DE7FD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497F06-982F-4380-B61D-22521194AC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Composite representations (A–D) of axial views of the SLF I (A), SLF II (B), SLF III (C) and AFv (D) in four subjects in the Talairach space. The anterior commissure corresponds to 0 mm and the posterior commissure to −24 mm. For each individual subject each SLF component has been color coded. Abbreviations: SLF, superior longitudinal fascicle; AFv, vertical part of arcuate fascicle.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D95824-5DEA-4FEC-BCB8-1B3D3F4937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854–869,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Composite representations (A–D) of axial views of the SLF I (A), SLF II (B), SLF III (C) and AFv (D) in four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Composite representations (A–D) of axial views of the SLF I (A), SLF II (B), SLF III (C) and AFv (D) in four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2024-04-27T00:26:35Z</dcterms:modified>
</cp:coreProperties>
</file>