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08FE4-EDC0-4071-B32E-DDBE6A71F0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288ED-7759-4DF7-B3D9-B1BC73F4C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 capita per day certification of food dyes (in mg) between 1950 and 2010, as certified by the US Food and Drug Administration.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B176E-79CB-4C4F-BD67-721303A334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nure.12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71, Issue 5, 1 May 2013, Pages 268–281,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https://doi.org/10.1111/nure.12023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 capita per day certification of food dyes (in mg) between 1950 and 2010, as certified by the US Food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10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 capita per day certification of food dyes (in mg) between 1950 and 2010, as certified by the US Food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2024-09-20T03:57:04Z</dcterms:modified>
</cp:coreProperties>
</file>