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2F78E-54F5-4FCD-831E-4B2029C4C0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79D02E-E93F-44D5-B01D-88B142B3DC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 capita per day certification of food dyes (in mg) between 1950 and 2010, as certified by the US Food and Drug Administration.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CE55B8-3B80-46A4-B162-0A784AFF5B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nure.12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71, Issue 5, 1 May 2013, Pages 268–281,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https://doi.org/10.1111/nure.12023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Per capita per day certification of food dyes (in mg) between 1950 and 2010, as certified by the US Food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104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Per capita per day certification of food dyes (in mg) between 1950 and 2010, as certified by the US Food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2024-09-19T06:39:55Z</dcterms:modified>
</cp:coreProperties>
</file>