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60D11-AA13-4543-BEC9-7E4B31502F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7076E-6000-443F-A787-65FC4F8008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embryos and fetuses of Rousettus amplexicaudatus used in this study. Number indicates the order assigned to each specimen in the growth series, based on crown-rump length (CRL; see Table 1). Specimens are represented at an approximately uniform CRL. Scale bars (on lower right of each specimen): 1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E07E5-4ED3-4B28-B72A-4504680E0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016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5, 17 October 2006, Pages 993–1001,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https://doi.org/10.1644/06-MAMM-A-016R1.1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Overview of embryos and fetuses of Rousettus amplexicaudatus used in this study. Number indicates the order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Overview of embryos and fetuses of Rousettus amplexicaudatus used in this study. Number indicates the order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2024-04-26T23:40:34Z</dcterms:modified>
</cp:coreProperties>
</file>