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260C98D-5F6C-45F7-99A2-45D455A6BF5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1A7761B-9AFE-4DE5-BCCA-D40368A892A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8. </a:t>
            </a:r>
            <a:r>
              <a:rPr lang="en-US" altLang="en-US">
                <a:latin typeface="Arial" pitchFamily="34" charset="0"/>
                <a:ea typeface="Arial" pitchFamily="34" charset="0"/>
              </a:rPr>
              <a:t>Fractal dimension of 3D axonal trees. (A) Box-counting method was used to determine the fractal dimension. The axon of a layer 2/3 pyramidal cell was covered with cubes (side-length 60 μm). Shown is the coronal view of the axon, the cubes (which appear as squares in this perspective) that cover the axon and the cubes that intersect with axonal branches (gray squares). (B) Number of cubes intersecting with the axonal branches (of the cell in A) is shown in log–log space as a function of cube side-length. Inset: negative local slope of the curve (indicated in gray) measured by the regression line through four consecutive points in the curve. The first slope is indicated by a gray bar in the main figure. The fractal dimension of the axonal tree is the negative slope of an approximately constant region of the gray curve. (C) Similar to B, but for a layer 4 basket cell axon. (D) Axonal fractal dimension for each neuron.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Cerebral Cortex V 15 N 2 © Oxford University Press 2005;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74161F7-44C3-41AA-9E2E-86BE3623BF3A}"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11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2, February 2005, Pages 152–165, </a:t>
            </a:r>
            <a:r>
              <a:rPr lang="en-US" altLang="en-US" sz="1000">
                <a:solidFill>
                  <a:srgbClr val="333333"/>
                </a:solidFill>
                <a:hlinkClick r:id="rId3"/>
              </a:rPr>
              <a:t>https://doi.org/10.1093/cercor/bhh118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8. </a:t>
            </a:r>
            <a:r>
              <a:rPr lang="en-US" altLang="en-US" b="0"/>
              <a:t>Fractal dimension of 3D axonal trees. (A) Box-counting method was used to determine the fractal dimension.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8. Fractal dimension of 3D axonal trees. (A) Box-counting method was used to determine the fractal dimension.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2024-09-19T08:53:47Z</dcterms:modified>
</cp:coreProperties>
</file>