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2E73A9-8E1D-4917-B149-0CCD0BAADC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4AE9F6-55E0-44D3-815E-64780E64BF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Responses in LOC subregions. Adaptation index plotted across conditions in the LOC for (a) experiment 1 and (b) experiment 2 and the posterior (LO) and anterior (pFs) subregions of the LOC (c) experiment 1 and (d) experiment 2. A ratio of 1 (dotted line) indicates adaptation, while responses significantly higher than 1 indicate no adaptation. The error bars indicate standard errors on the percentage signal change averaged across scans and subjects. The mean percentage signal change for each condition in the LOC is plotted in Figures 3 and 4 for experiments 1 and 2, respectively. For the LOC subregions, these means are as follows. For experiment 1: LO—identical = 0.171, different = 0.217, 2-D versus stereo object = 0.180, 2-D versus shaded object = 0.223, stereo versus shaded object = 0.236; pFs—identical = 0.104, different = 0.166, 2-D versus stereo object = 0.128, 2-D versus shaded object = 0.150, stereo versus shaded object = 0.167. For experiment 2: LO—identical = 0.146, different = 0.170, 3-D rotation = 0.163, 2-D rotation = 0.159, convex versus concave object = 0.153; pFs—identical = 0.108, different = 0.143, 3-D rotation = 0.161, 2-D rotation = 0.116, convex versus concave object = 0.126.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407010-7E5F-46D4-9A76-49A0CC9746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9.9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9, September 2003, Pages 911–920, </a:t>
            </a:r>
            <a:r>
              <a:rPr lang="en-US" altLang="en-US" sz="1000">
                <a:solidFill>
                  <a:srgbClr val="333333"/>
                </a:solidFill>
                <a:hlinkClick r:id="rId3"/>
              </a:rPr>
              <a:t>https://doi.org/10.1093/cercor/13.9.911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Responses in LOC subregions. Adaptation index plotted across conditions in the LOC for (a) experiment 1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Responses in LOC subregions. Adaptation index plotted across conditions in the LOC for (a) experiment 1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2024-04-26T18:18:28Z</dcterms:modified>
</cp:coreProperties>
</file>