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ECAD99-4BEE-4E78-AAE4-EB07A363CF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0E1A5-DA99-4C7C-9F88-BCEEA17E4E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40607-E309-4DA9-BBFE-7CC2975681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2024-04-26T10:27:49Z</dcterms:modified>
</cp:coreProperties>
</file>