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63FB72-782A-4E68-AC50-8636229FA4A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7AC0F4-2908-4AA4-ACD0-E0FA5346C68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13. </a:t>
            </a:r>
            <a:r>
              <a:rPr lang="en-US" altLang="en-US">
                <a:latin typeface="Arial" pitchFamily="34" charset="0"/>
                <a:ea typeface="Arial" pitchFamily="34" charset="0"/>
              </a:rPr>
              <a:t>Blobs are regions of low orientation selectivity. Case 1. (C) Color maps (same as Fig. 1D) with color mask overlain. (B) Orientation selectivity vector map with color mask overlain. Color code is indicated in inset. (C) Color mask overlaid on orientation selectivity magnitude map from vector analysis. (D) Comparison of orientation selectivity (based on pixel values in C) among 4 different regions: pinwheels, blobs, orientation domains, and randomly selected locations. Bar values are averaged over all the pixels in a specific domain and normalized to the mean value in V1 orientation domain. Error bar is SD. Scale bar: 1 mm, applies to (A)–(C).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Attribution-NonCommercial-NoDerivs licence (http://creativecommons.org/licenses/by-nc/3.0/) which permits non-commercial reproduction and distribution of the work, in any medium, provided the original work is not altered or transformed in any way, and that the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E955C0-8C3F-464E-8D48-4413C64C653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516–533, </a:t>
            </a:r>
            <a:r>
              <a:rPr lang="en-US" altLang="en-US" sz="1000">
                <a:solidFill>
                  <a:srgbClr val="333333"/>
                </a:solidFill>
                <a:hlinkClick r:id="rId3"/>
              </a:rPr>
              <a:t>https://doi.org/10.1093/cercor/bhm081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13. </a:t>
            </a:r>
            <a:r>
              <a:rPr lang="en-US" altLang="en-US" b="0"/>
              <a:t>Blobs are regions of low orientation selectivity. Case 1. (C) Color maps (same as Fig. 1D) with color mask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13. Blobs are regions of low orientation selectivity. Case 1. (C) Color maps (same as Fig. 1D) with color mask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2024-04-26T22:39:50Z</dcterms:modified>
</cp:coreProperties>
</file>