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484116-2017-4779-B27E-8A2B87DBE6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CB3063-436B-4DEF-B607-2E541410EF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BA0BE-AD2B-4A9C-93C6-1A27856315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2024-09-19T05:14:16Z</dcterms:modified>
</cp:coreProperties>
</file>