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8F77B-D582-4445-A39C-A86DF7E609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AE9F18-5BD4-470B-AB54-FA871C7A43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B39DA3-D929-4B70-80A6-0E05171BAD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2024-09-20T05:43:59Z</dcterms:modified>
</cp:coreProperties>
</file>