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22E2E-E18A-4864-B900-AA26497527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AC1E6-1E29-498A-BB37-292F8105C6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F9339-BD57-4EB2-8476-20DA9238CD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2024-05-08T11:59:35Z</dcterms:modified>
</cp:coreProperties>
</file>