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30AF9-87C0-462F-B227-799BAB0798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54DCC-4A5B-4463-821A-1A7206466C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673B0-8271-4157-A483-8F9B036A6B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2024-04-26T08:19:25Z</dcterms:modified>
</cp:coreProperties>
</file>