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B7664-104F-4BE6-A0C6-75BF82ABA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D26EC-71A0-4412-B5C2-2A0A9E9404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Clinicians' ratings of attractiveness (album 1) versus degree of improvement following surgery (album 2); r = –0.7871, P =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Orthodontics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84501-756A-4273-A9BD-721EC606AE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o/cji0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28, Issue 3, June 2006, Pages 274–281,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https://doi.org/10.1093/ejo/cji098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Clinicians' ratings of attractiveness (album 1) versus degree of improvement following surgery (album 2); r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Clinicians' ratings of attractiveness (album 1) versus degree of improvement following surgery (album 2); r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2024-04-26T01:09:21Z</dcterms:modified>
</cp:coreProperties>
</file>