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523A07-C879-4A12-92F5-823963DD0D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CF3F9-A672-485E-B431-565B74B46F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841A00-07D5-4699-9998-E2ECA2AC4B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2024-04-27T02:23:41Z</dcterms:modified>
</cp:coreProperties>
</file>