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9C72B2-6A07-458A-96C7-A9692344FE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6E7BD-3C6B-416C-981C-20D8FEBC0D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5A0F4-4943-450C-9F15-C6FA8E97EB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2024-04-27T05:24:07Z</dcterms:modified>
</cp:coreProperties>
</file>