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717A4F-2122-478C-AD8A-4FFFAC3438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0DFDDD-91D4-43DF-8F2C-3B118E7B5E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Trends in optical-near-IR colour with K-band disc scalelength in kpc. The symbols are as in Fig. 1. The two sets of colours for UGC 334 from de Jong (1996c) and Bell et al. (2000) are also shown, connected by a dotted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815C5-30C9-4231-BD62-15181AB328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0.0313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312, Issue 3, March 2000, Pages 497–520, </a:t>
            </a:r>
            <a:r>
              <a:rPr lang="en-US" altLang="en-US" sz="1000">
                <a:solidFill>
                  <a:srgbClr val="333333"/>
                </a:solidFill>
                <a:hlinkClick r:id="rId3"/>
              </a:rPr>
              <a:t>https://doi.org/10.1046/j.1365-8711.2000.03138.x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Trends in optical-near-IR colour with K-band disc scalelength in kpc. The symbols are as in Fig. 1. The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Trends in optical-near-IR colour with K-band disc scalelength in kpc. The symbols are as in Fig. 1. The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2024-04-27T02:11:38Z</dcterms:modified>
</cp:coreProperties>
</file>