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38B0B0-9CAF-41B6-8D41-CA3E0C1D72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415F45-F081-459A-91F1-11B5343299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LM11A-31 ameliorates dendritic spine loss in striatum and hippocampus of R6/2 and BACHD mice. (A–B) Dendritic spine density in R6/2 striatum: Reconstructed tracings (A) of striatal MSN dendrite segments of WT and R6/2 mice and quantification (B) of their spine morphology (**P ≤ 0.002 vs. WT-Veh; +P = 0.02 vs. R6/2-Veh; n = 6-10 mice/group). (C–D) Dendritic spine density in BACHD striatum: Representative photomicrographs (C) of dendrite segments of Golgi-stained MSNs of Veh- or C31-treated WT and BACHD mice (Scale bar = 5 μm) and quantification (D) of their spine morphology (*P ≤ 0.05, **P ≤ 0.005 vs. WT-Veh; +P ≤ 0.05 vs. BACHD-Veh; n = 7-10 mice/group). (E–G) Dendritic spine density in R6/2 hippocampus: Representative photomicrographs (E) showing dendrite segments of golgi-stained CA1 pyramidal neurons in hippocampus of Veh- or C31-treated WT and R6/2 mice (Scale bar = 5 μm) and quantification of spine density (F) and morphology (G) (*P ≤ 0.05 vs. WT-Veh; +P ≤ 0.05 vs. R6/2-Veh). (H–J) Dendritic spine density in BACHD hippocampus: Reconstructed tracings (H) from a segment of an apical (ap) and a basal (b) dendrite on CA1 pyramidal neurons of Veh- or C31-treated WT and BACHD mice and quantification of their spine density (I) and morphology (J) (*P ≤ 0.05, **P ≤ 0.01 vs. WT-Veh; +P ≤ 0.05, ++P ≤ 0.01, +++P ≤ 0.001 vs. BACHD-Veh). In BACHD mice, Golgi staining was performed in two sets and results were normalized to the WT-Veh group of that staining set. All results are from ≥3rd branch order dendrites, expressed as mean ± s.e.m., and statistical significance was determined by an ANOVA with Fisher’s LSD.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EFC41E-A52E-4311-B54E-DDA54D4488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3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22, 15 November 2016, Pages 4920–4938,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https://doi.org/10.1093/hmg/ddw316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LM11A-31 ameliorates dendritic spine loss in striatum and hippocampus of R6/2 and BACHD mice. (A–B) Dendritic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LM11A-31 ameliorates dendritic spine loss in striatum and hippocampus of R6/2 and BACHD mice. (A–B) Dendritic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2024-04-26T09:04:55Z</dcterms:modified>
</cp:coreProperties>
</file>