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41D25A-AD1A-4DF4-BF54-D06DF9AD2E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499C6E-242C-455B-966B-95C7FE1E53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897355-ADF4-44F9-9506-1E956EAA41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2024-05-04T19:57:12Z</dcterms:modified>
</cp:coreProperties>
</file>