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16CF73-1B54-4BB0-B7D6-E542C68DB7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B32234-7E97-408E-B6AC-584E08B0D9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3E636-5FB8-455C-992D-1EA97B9AD9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2024-09-20T22:50:10Z</dcterms:modified>
</cp:coreProperties>
</file>