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BE1518-E2ED-4B59-8EE3-B950230C6A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6CF99-0141-4C0D-A1F9-A6792277D4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Correlations between anomalies in spring onset date and anomalies in integrated CO2 fluxes, based on eddy flux measurements from the Howland Forest (1996–2004) and the Harvard Forest (1992–2004) AmeriFlux sites. Spring onset was inferred from the date at which canopy-scale photosynthetic capacity (Amax) reached a threshold value; a range of threshold values (from 2 to 18 μmol m−2 s−1) was used to identify the strongest correlation. Flux integrals were calculated for both (A) spring months (April, May and June) and (B) the calendar year. Correlation coefficients are negative because earlier spring tends to increase the flux integral. Dotted horizontal lines denote varying levels of statistical significance (P ≤ 0.05, 0.01 and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DE96F-720B-4A54-A896-5FDF26A1BF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n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29, Issue 3, March 2009, Pages 321–331, </a:t>
            </a:r>
            <a:r>
              <a:rPr lang="en-US" altLang="en-US" sz="1000">
                <a:solidFill>
                  <a:srgbClr val="333333"/>
                </a:solidFill>
                <a:hlinkClick r:id="rId3"/>
              </a:rPr>
              <a:t>https://doi.org/10.1093/treephys/tpn040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Correlations between anomalies in spring onset date and anomalies in integrated CO</a:t>
            </a:r>
            <a:r>
              <a:rPr lang="en-US" altLang="en-US" b="0" baseline="-25000"/>
              <a:t>2</a:t>
            </a:r>
            <a:r>
              <a:rPr lang="en-US" altLang="en-US" b="0"/>
              <a:t> fluxes,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Correlations between anomalies in spring onset date and anomalies in integrated CO2 fluxes, 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2024-04-26T11:34:18Z</dcterms:modified>
</cp:coreProperties>
</file>