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CD20B-2437-414A-B25B-BE1D9ADCC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ADD68-DF9A-4884-8509-BE3FBCDAE7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Signalling pathways for DNA repair after DNA damage. Abbreviations are as described in the text.
Outline of the DNA damage response pathway in mammalian cells.
2.Transducers: initiate a signal transduction cascade that propagate and amplify the signal. Examples include ATM and ATR.
3.Effectors: execute the specific cellular response. Examples include ChK1 and ChK2.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9C092-7932-4348-8753-551850F209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3.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71, Issue 2, July 2006, Pages 259–268,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https://doi.org/10.1016/j.cardiores.2006.03.002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1. </a:t>
            </a:r>
            <a:r>
              <a:rPr lang="en-US" altLang="en-US" b="0"/>
              <a:t>Signalling pathways for DNA repair after DNA damage. Abbreviations are as described in the text.
Outline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1. Signalling pathways for DNA repair after DNA damage. Abbreviations are as described in the text.
Outline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2024-04-26T21:06:46Z</dcterms:modified>
</cp:coreProperties>
</file>