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64D78-D9B2-42CE-AD7E-80307903F0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42F6F-D3D2-410D-AE83-540A91577C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3. Strict consensus of 33 most parsimonious trees generated from simultaneous parsimony analysis of all characters (total evidence analysis). Extinct taxa in plain typeface, extant taxa in bold. “Artiodactyla” is in quotations because it cannot be described as monophyletic without including taxa not traditionally part of the clade (i.e., cetaceans). All taxa from Pakicetus through Balaenoptera are considered part of Cetacea (following McKenna and Bell, 1997; Geisler and Luo, 1998; O'Leary and Uhen, 1999) even though many of these taxa are stem taxa that fall outside the crown clade Cetacea (here represented only by Tursiops and Balaeonoptera)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05CE9-503F-46A1-B726-2798C59867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1.3.4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Zool</a:t>
            </a:r>
            <a:r>
              <a:rPr lang="en-US" altLang="en-US" sz="1000">
                <a:solidFill>
                  <a:srgbClr val="333333"/>
                </a:solidFill>
              </a:rPr>
              <a:t>, Volume 41, Issue 3, June 2001, Pages 487–506, </a:t>
            </a:r>
            <a:r>
              <a:rPr lang="en-US" altLang="en-US" sz="1000">
                <a:solidFill>
                  <a:srgbClr val="333333"/>
                </a:solidFill>
                <a:hlinkClick r:id="rId3"/>
              </a:rPr>
              <a:t>https://doi.org/10.1093/icb/41.3.487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3. Strict consensus of 33 most parsimonious trees generated from simultaneous parsimony analysis of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3. Strict consensus of 33 most parsimonious trees generated from simultaneous parsimony analysis of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2024-04-26T03:59:11Z</dcterms:modified>
</cp:coreProperties>
</file>