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BBA97-FE63-4754-B48B-47716C121B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C2A32-76AD-43C0-86DD-3D4C3715B1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total cost and prescriptions of Orlistat and Sibutramine between 1998–2005.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2007, Published by Oxford University Press on behalf of Faculty of Public Health.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43B5A-2549-4A8F-94FC-1579ECD691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med/fdm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29, Issue 2, June 2007, Pages 199–202,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https://doi.org/10.1093/pubmed/fdm013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total cost and prescriptions of Orlistat and Sibutramine between 1998–2005.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total cost and prescriptions of Orlistat and Sibutramine between 1998–2005.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2024-04-26T13:05:57Z</dcterms:modified>
</cp:coreProperties>
</file>