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8258A-CB7B-42A3-A639-027E4629D4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ABAFF-BC98-4858-9B84-24CF73BAAB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outline of the five main steps in this study. (B) Selective (purple frame) and frequent (brown frame) biologically relevant meta-mutations of eight cancer types (histology-specific colors) are listed in mutation index descending order. Gene name, selected amino acid changes, mutation index as well as histology-specific (green) and total (red) counts are recorded.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0DEE4-2B44-4A2C-8D46-6C34A325F58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Bar plots of mutation coefficients for cell lines (ordinate) against cancer types (abscissa), segregated by correct (green), incorrect (red) and missing (blue) ICOMS diagnoses. Color intensities mirror accumulation of mutation coefficients in each 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0DEE4-2B44-4A2C-8D46-6C34A325F58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Schematic outline of ICOMS prediction steps. (B) Primary associations (green) and exclusions (red) of cancer types as well as their comparability (primary partial order, purple) are combined to derive a final ICOMS prediction (six decision modes). Criteria, marked by ‘-’ are irrelevant for diagnosis. (C) ICOMS accuracy on cell lines. Rates of available (left) and correct (right) diagnoses are illustrated as bar plots for 19 cancer types (histology-specific colors). All cell lines are incorporated equally into the calculation of the average fractions. (D) Fractions of primary, secondary and missing diagnoses (outer ring) are segregated by ICOMS prediction modes (inner ring). Correct and incorrect diagnoses are marked by green and red stripes, respectively. (E) ICOMS accuracy on primary tumor samples (4 cancer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0DEE4-2B44-4A2C-8D46-6C34A325F58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Biologically relevant meta-mutations of lung cancer subtypes are listed in mutation index descending order. (B) Bar plots of mutation-derived coefficients of lung cancer subtypes. Color intensities mirror accumulation of mutation coefficients in each field. (C) ICOMS accuracy on lung cancer subtypes. All cell lines are incorporated equally into the calculation of the average fractions. (D) Mapping of annotated (top, TCGA) to predicted (bottom, ICOMS) lung cancer subtypes of 104 primary lung adenocarcinoma samples. Samples, for which no computational diagnosis is available, are stained in navy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0DEE4-2B44-4A2C-8D46-6C34A325F58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3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3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39"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1527–1537, </a:t>
            </a:r>
            <a:r>
              <a:rPr lang="en-US" altLang="en-US" sz="1000">
                <a:solidFill>
                  <a:srgbClr val="333333"/>
                </a:solidFill>
                <a:hlinkClick r:id="rId3"/>
              </a:rPr>
              <a:t>https://doi.org/10.1093/hmg/ddt539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outline of the five main steps in this study. (B) Selective (purple frame) and frequent (brown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9035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1527–1537, </a:t>
            </a:r>
            <a:r>
              <a:rPr lang="en-US" altLang="en-US" sz="1000">
                <a:solidFill>
                  <a:srgbClr val="333333"/>
                </a:solidFill>
                <a:hlinkClick r:id="rId3"/>
              </a:rPr>
              <a:t>https://doi.org/10.1093/hmg/ddt539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Bar plots of mutation coefficients for cell lines (ordinate) against cancer types (abscissa), segregated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1527–1537, </a:t>
            </a:r>
            <a:r>
              <a:rPr lang="en-US" altLang="en-US" sz="1000">
                <a:solidFill>
                  <a:srgbClr val="333333"/>
                </a:solidFill>
                <a:hlinkClick r:id="rId3"/>
              </a:rPr>
              <a:t>https://doi.org/10.1093/hmg/ddt539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Schematic outline of ICOMS prediction steps. (B) Primary associations (green) and exclusions (red)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350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1527–1537, </a:t>
            </a:r>
            <a:r>
              <a:rPr lang="en-US" altLang="en-US" sz="1000">
                <a:solidFill>
                  <a:srgbClr val="333333"/>
                </a:solidFill>
                <a:hlinkClick r:id="rId3"/>
              </a:rPr>
              <a:t>https://doi.org/10.1093/hmg/ddt539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Biologically relevant meta-mutations of lung cancer subtypes are listed in mutation index descending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Schematic outline of the five main steps in this study. (B) Selective (purple frame) and frequent (brown ...</vt:lpstr>
      <vt:lpstr>Figure 2. Bar plots of mutation coefficients for cell lines (ordinate) against cancer types (abscissa), segregated by ...</vt:lpstr>
      <vt:lpstr>Figure 3. (A) Schematic outline of ICOMS prediction steps. (B) Primary associations (green) and exclusions (red) of ...</vt:lpstr>
      <vt:lpstr>Figure 4. (A) Biologically relevant meta-mutations of lung cancer subtypes are listed in mutation index descending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2024-04-26T10:47:54Z</dcterms:modified>
</cp:coreProperties>
</file>