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1B5BB1-F74F-4A42-AE19-F174C64DE8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8FE04B-FCAD-4F43-80C2-92F015843D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Specific brain areas and systems support specific cognitive processes.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7261DA-B65B-4FF0-A3E3-C8C0927DCA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8, December 2013, Pages 751–762,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Specific brain areas and systems support specific cognitive processes.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Specific brain areas and systems support specific cognitive processes.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2024-04-26T17:10:01Z</dcterms:modified>
</cp:coreProperties>
</file>