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8E83E-FE16-4F87-B8A9-B296C95257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D7BC0-463E-4B8A-97BC-6D6A21593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Diagram of the DNA construct used to produce Trp-eGFP transgenic mice. (b) Transverse sections from the circumvallate papilla of a Trp-eGFP transgenic mouse immunostained with a Gγ13-specific antibody. Gγ13 and Trpm5 are expressed in the same cells in the taste buds. The secondary antibody is a Cy3-conjugated anti-rabbit IgG. There is &gt;90% colocalization of the eGFP (green) and Gγ13 (red) fluorescence. (c) Scatter plots of sorted dissociated intestinal cells from a wild type and a transgenic mouse. The cell population from the transgenic mouse labeled P5 shows more intense GFP fluorescence than propidium iodide fluorescence and is absent in the wild-type mouse. This population was sorted as GFP+ cells. The P6 population was sorted as the GFP− control cells. (d) RT-PCR of reverse transcribed mRNA from unsorted cells, GFP+, and GFP− cells. The values shown are amount of RNA relative to GAPDH RNA.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C1D0B-1D54-4A54-A2FE-96E31BB77A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l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32, Issue 1, January 2007, Pages 41–49,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https://doi.org/10.1093/chemse/bjl034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(a) Diagram of the DNA construct used to produce Trp-eGFP transgenic mice. (b) Transverse sections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(a) Diagram of the DNA construct used to produce Trp-eGFP transgenic mice. (b) Transverse sections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2024-04-26T14:53:51Z</dcterms:modified>
</cp:coreProperties>
</file>