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8A1F9-0A8D-476D-AE3B-26E5C13274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F0ADC-67BB-4AC0-901F-DB4FC574A9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sections of the actual and reconstructed lesions. The first column shows 4 actual sections at different anterior–posterior levels taken from subject A. The second column shows a reconstruction colored in red of the extent of this removal represented on cresyl violet–stained sections taken from a normal macaque brain. The remaining 3 columns show reconstructions of subjects B, C, and D. The numbers to the left indicate millimeters anterior to the interaural line (estimated from Paxinos and others 2000; Szwarcbart).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F83F7-43B2-4930-8380-809183E23B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859–864,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Coronal sections of the actual and reconstructed lesions. The first column shows 4 actual sections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Coronal sections of the actual and reconstructed lesions. The first column shows 4 actual sections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2024-04-26T07:39:18Z</dcterms:modified>
</cp:coreProperties>
</file>