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4DE071-5493-4F5F-ACB9-43B2971F59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469CBF-A3CF-4121-9CE5-F30556601C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rs3865444C is the best candidate causal variant for association with the mRNA SI of CD33 exon 2 in monocytes. (A) In the ImmVar EA and AA populations, rs3865444 is the most significant SNP for association with the mRNA SI of CD33 exon 2 (pEA = 1.6 × 10−23; pAA = 2.9 × 10−6). In the ImmVar EAA population, multiple SNPs in high LD with rs3865444 are associated with the SI of exon 2. (B) In a meta-analysis (upper panel) of the EA, AA and EAA populations, rs3865444 is the most significant SNP for association with the SI of CD33 exon 2 (P = 2.36 × 10−60) (top panel), and, after conditioning on rs3865444 and rs12459419, there are no significant genetic associations with the SI of exon 2 (lower panel). These images were produced using LocusZoom (27).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AFC3E-C497-46D0-AAAB-2B944155FFE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6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10, 15 May 2014, Pages 2729–2736,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https://doi.org/10.1093/hmg/ddt666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rs3865444</a:t>
            </a:r>
            <a:r>
              <a:rPr lang="en-US" altLang="en-US" b="0" baseline="30000"/>
              <a:t>C</a:t>
            </a:r>
            <a:r>
              <a:rPr lang="en-US" altLang="en-US" b="0"/>
              <a:t> is the best candidate causal variant for association with the mRNA SI of CD33 exon 2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rs3865444C is the best candidate causal variant for association with the mRNA SI of CD33 exon 2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2024-04-26T14:08:47Z</dcterms:modified>
</cp:coreProperties>
</file>