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presProps" Target="presProps.xml" /><Relationship Id="rId11" Type="http://schemas.openxmlformats.org/officeDocument/2006/relationships/viewProps" Target="viewProps.xml" /><Relationship Id="rId12" Type="http://schemas.openxmlformats.org/officeDocument/2006/relationships/theme" Target="theme/theme1.xml" /><Relationship Id="rId13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tags" Target="tags/tag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7D6C05-9798-4A85-BEEC-A27912D82A0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04DB76-9C86-49AD-B5C0-A76BCF64E5A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Growth of Aeromonas hydrophila strain AH-1N and of Flavobacterium sp. strain 4D9 with suspended chitin in single cultures. CFUs of strains AH-1N (filled squares) and 4D9 (filled circles) decrease of chitin in cultures of strain AH-1N (open squares) and of strain 4D9 (open circles). Error bars represent standard deviation (n = 3).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2011 Federation of European Microbiological Societies Published by Blackwell Publishing Ltd.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D176FC-8959-4884-8579-AAC4F7E0CC0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Growth of Aeromonas hydrophila strain AH-1N and of Flavobacterium sp. strain 4D9 with embedded chitin in single and co-cultures. Single cultures of strain AH-1N were incubated for 15 days, and single cultures of strain 4D9 as well as the co-cultures were incubated for 32 days. CFUs of the suspended fractions were taken at t = 0 and t = end and CFUs of the biofilm fractions were taken at t = end. CFUs of strains AH-1N in single culture (black bars), 4D9 in single culture (dark gray bars), AH-1N in co-culture (light gray bars), and 4D9 in co-culture (open bars). Error bars represent standard deviation (n = 3); (b) Photograph of an agarose bead from a co-culture of A. hydrophila strain AH-1N and of Flavobacterium sp. strain 4D9 with embedded chitin after chitin had been depleted to a large extent; bar equals 1.5 mm.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2011 Federation of European Microbiological Societies Published by Blackwell Publishing Ltd.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D176FC-8959-4884-8579-AAC4F7E0CC02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Characterization of chitinolytic enzyme activities in cell-free culture supernatants of Aeromonas hydrophila strain AH-1N incubated with embedded chitin (four chitin-containing agarose beads). (a) Activity of chitinases [cleavage of 4-MU-(GlcNAc)2] for determining absorption of chitinolytic enzymes to the agarose beads over time. Values are expressed as percentages of control measurements (set to 100%) from supernatants incubated without agarose beads; (b) Release of GlcNAc from embedded chitin by chitinolytic enzymes. Error bars represent standard deviation (n = 3).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2011 Federation of European Microbiological Societies Published by Blackwell Publishing Ltd.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D176FC-8959-4884-8579-AAC4F7E0CC02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Growth of Aeromonas hydrophila strain AH-1N (squares) and of Flavobacterium sp. strain 4D9 (circles) with GlcNAc (filled symbols) and acetate (open symbols). Error bars represent standard deviation (n = 3).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2011 Federation of European Microbiological Societies Published by Blackwell Publishing Ltd.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D176FC-8959-4884-8579-AAC4F7E0CC02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Influence of cell-free culture supernatant of Aeromonas hydrophila strain AH-1N containing chitinolytic enzymes on growth of Flavobacterium sp. strain 4D9 with embedded chitin. (a) Growth of strain 4D9 in the suspended fraction: CFUs with (circles) and without (diamonds) embedded chitin in culture supernatant, and with embedded chitin in medium B (negative control without culture supernatant; triangles); (b) Growth of strain 4D9 in the biofilm fraction after 5 days of incubation: CFUs with embedded chitin in culture supernatant (dotted bar) and in medium B (negative control without culture supernatant; hatched bar). Error bars represent standard deviation (n = 3).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2011 Federation of European Microbiological Societies Published by Blackwell Publishing Ltd.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D176FC-8959-4884-8579-AAC4F7E0CC02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574-6968.2011.02435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111/j.1574-6968.2011.02435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111/j.1574-6968.2011.02435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111/j.1574-6968.2011.02435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111/j.1574-6968.2011.02435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FEMS Microbiol Lett</a:t>
            </a:r>
            <a:r>
              <a:rPr lang="en-US" altLang="en-US" sz="1000">
                <a:solidFill>
                  <a:srgbClr val="333333"/>
                </a:solidFill>
              </a:rPr>
              <a:t>, Volume 326, Issue 1, January 2012, Pages 69–75,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https://doi.org/10.1111/j.1574-6968.2011.02435.x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1 </a:t>
            </a:r>
            <a:r>
              <a:rPr lang="en-US" altLang="en-US" b="0"/>
              <a:t>Growth of Aeromonas hydrophila strain AH-1N and of Flavobacterium sp. strain 4D9 with suspended chitin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84476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FEMS Microbiol Lett</a:t>
            </a:r>
            <a:r>
              <a:rPr lang="en-US" altLang="en-US" sz="1000">
                <a:solidFill>
                  <a:srgbClr val="333333"/>
                </a:solidFill>
              </a:rPr>
              <a:t>, Volume 326, Issue 1, January 2012, Pages 69–75,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https://doi.org/10.1111/j.1574-6968.2011.02435.x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2 </a:t>
            </a:r>
            <a:r>
              <a:rPr lang="en-US" altLang="en-US" b="0"/>
              <a:t>(a) Growth of Aeromonas hydrophila strain AH-1N and of Flavobacterium sp. strain 4D9 with embedded chitin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073400" y="1371600"/>
            <a:ext cx="298456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FEMS Microbiol Lett</a:t>
            </a:r>
            <a:r>
              <a:rPr lang="en-US" altLang="en-US" sz="1000">
                <a:solidFill>
                  <a:srgbClr val="333333"/>
                </a:solidFill>
              </a:rPr>
              <a:t>, Volume 326, Issue 1, January 2012, Pages 69–75,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https://doi.org/10.1111/j.1574-6968.2011.02435.x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3 </a:t>
            </a:r>
            <a:r>
              <a:rPr lang="en-US" altLang="en-US" b="0"/>
              <a:t>Characterization of chitinolytic enzyme activities in cell-free culture supernatants of Aeromonas hydrophila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009900" y="1371600"/>
            <a:ext cx="312039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FEMS Microbiol Lett</a:t>
            </a:r>
            <a:r>
              <a:rPr lang="en-US" altLang="en-US" sz="1000">
                <a:solidFill>
                  <a:srgbClr val="333333"/>
                </a:solidFill>
              </a:rPr>
              <a:t>, Volume 326, Issue 1, January 2012, Pages 69–75,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https://doi.org/10.1111/j.1574-6968.2011.02435.x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4 </a:t>
            </a:r>
            <a:r>
              <a:rPr lang="en-US" altLang="en-US" b="0"/>
              <a:t>Growth of Aeromonas hydrophila strain AH-1N (squares) and of Flavobacterium sp. strain 4D9 (circles)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406765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FEMS Microbiol Lett</a:t>
            </a:r>
            <a:r>
              <a:rPr lang="en-US" altLang="en-US" sz="1000">
                <a:solidFill>
                  <a:srgbClr val="333333"/>
                </a:solidFill>
              </a:rPr>
              <a:t>, Volume 326, Issue 1, January 2012, Pages 69–75,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https://doi.org/10.1111/j.1574-6968.2011.02435.x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5 </a:t>
            </a:r>
            <a:r>
              <a:rPr lang="en-US" altLang="en-US" b="0"/>
              <a:t>Influence of cell-free culture supernatant of Aeromonas hydrophila strain AH-1N containing chitinolytic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086100" y="1371600"/>
            <a:ext cx="2977604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15</Paragraphs>
  <Slides>5</Slides>
  <Notes>5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6">
      <vt:lpstr>13_Office Theme</vt:lpstr>
      <vt:lpstr>1 Growth of Aeromonas hydrophila strain AH-1N and of Flavobacterium sp. strain 4D9 with suspended chitin in ...</vt:lpstr>
      <vt:lpstr>2 (a) Growth of Aeromonas hydrophila strain AH-1N and of Flavobacterium sp. strain 4D9 with embedded chitin in ...</vt:lpstr>
      <vt:lpstr>3 Characterization of chitinolytic enzyme activities in cell-free culture supernatants of Aeromonas hydrophila ...</vt:lpstr>
      <vt:lpstr>4 Growth of Aeromonas hydrophila strain AH-1N (squares) and of Flavobacterium sp. strain 4D9 (circles) with ...</vt:lpstr>
      <vt:lpstr>5 Influence of cell-free culture supernatant of Aeromonas hydrophila strain AH-1N containing chitinolytic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2024-09-20T02:55:58Z</dcterms:modified>
</cp:coreProperties>
</file>