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BBDB1-7E49-4A8C-9448-2ED92204C6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80E45-96C5-4F77-90DC-2F50CA4D60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and of Flavobacterium sp. strain 4D9 with suspended chitin in single cultures. CFUs of strains AH-1N (filled squares) and 4D9 (filled circles) decrease of chitin in cultures of strain AH-1N (open squares) and of strain 4D9 (open circles).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30A2-0D55-4CFB-A0E7-EED9E545CC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Growth of Aeromonas hydrophila strain AH-1N and of Flavobacterium sp. strain 4D9 with embedded chitin in single and co-cultures. Single cultures of strain AH-1N were incubated for 15 days, and single cultures of strain 4D9 as well as the co-cultures were incubated for 32 days. CFUs of the suspended fractions were taken at t = 0 and t = end and CFUs of the biofilm fractions were taken at t = end. CFUs of strains AH-1N in single culture (black bars), 4D9 in single culture (dark gray bars), AH-1N in co-culture (light gray bars), and 4D9 in co-culture (open bars). Error bars represent standard deviation (n = 3); (b) Photograph of an agarose bead from a co-culture of A. hydrophila strain AH-1N and of Flavobacterium sp. strain 4D9 with embedded chitin after chitin had been depleted to a large extent; bar equals 1.5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30A2-0D55-4CFB-A0E7-EED9E545CC6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chitinolytic enzyme activities in cell-free culture supernatants of Aeromonas hydrophila strain AH-1N incubated with embedded chitin (four chitin-containing agarose beads). (a) Activity of chitinases [cleavage of 4-MU-(GlcNAc)2] for determining absorption of chitinolytic enzymes to the agarose beads over time. Values are expressed as percentages of control measurements (set to 100%) from supernatants incubated without agarose beads; (b) Release of GlcNAc from embedded chitin by chitinolytic enzymes.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30A2-0D55-4CFB-A0E7-EED9E545CC6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(squares) and of Flavobacterium sp. strain 4D9 (circles) with GlcNAc (filled symbols) and acetate (open symbols).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30A2-0D55-4CFB-A0E7-EED9E545CC6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cell-free culture supernatant of Aeromonas hydrophila strain AH-1N containing chitinolytic enzymes on growth of Flavobacterium sp. strain 4D9 with embedded chitin. (a) Growth of strain 4D9 in the suspended fraction: CFUs with (circles) and without (diamonds) embedded chitin in culture supernatant, and with embedded chitin in medium B (negative control without culture supernatant; triangles); (b) Growth of strain 4D9 in the biofilm fraction after 5 days of incubation: CFUs with embedded chitin in culture supernatant (dotted bar) and in medium B (negative control without culture supernatant; hatched bar).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330A2-0D55-4CFB-A0E7-EED9E545CC6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Growth of Aeromonas hydrophila strain AH-1N and of Flavobacterium sp. strain 4D9 with suspended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4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(a) Growth of Aeromonas hydrophila strain AH-1N and of Flavobacterium sp. strain 4D9 with embedded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84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Characterization of chitinolytic enzyme activities in cell-free culture supernatants of Aeromonas hydrophila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Growth of Aeromonas hydrophila strain AH-1N (squares) and of Flavobacterium sp. strain 4D9 (circles)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7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Influence of cell-free culture supernatant of Aeromonas hydrophila strain AH-1N containing chitinolytic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1 Growth of Aeromonas hydrophila strain AH-1N and of Flavobacterium sp. strain 4D9 with suspended chitin in ...</vt:lpstr>
      <vt:lpstr>2 (a) Growth of Aeromonas hydrophila strain AH-1N and of Flavobacterium sp. strain 4D9 with embedded chitin in ...</vt:lpstr>
      <vt:lpstr>3 Characterization of chitinolytic enzyme activities in cell-free culture supernatants of Aeromonas hydrophila ...</vt:lpstr>
      <vt:lpstr>4 Growth of Aeromonas hydrophila strain AH-1N (squares) and of Flavobacterium sp. strain 4D9 (circles) with ...</vt:lpstr>
      <vt:lpstr>5 Influence of cell-free culture supernatant of Aeromonas hydrophila strain AH-1N containing chitinolytic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2024-09-18T21:00:06Z</dcterms:modified>
</cp:coreProperties>
</file>