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ED558B-00F6-47D9-9EB5-2BF2B25582C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4EB170-5116-4B36-98E0-18FD8159A80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Bar chart showing the distribution of the number of topics in each document.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This is an Open Access article distributed under the terms of the Creative Commons Attribution License ( http://creativecommons.org/licenses/by/4.0/ ), which permits unrestricted reuse, distribution, and reproduction in any medium, provided the original work is properly cited.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4C0F79-DF37-405C-83D1-6776C38D256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ybsec/tyv00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Cyber Secur</a:t>
            </a:r>
            <a:r>
              <a:rPr lang="en-US" altLang="en-US" sz="1000">
                <a:solidFill>
                  <a:srgbClr val="333333"/>
                </a:solidFill>
              </a:rPr>
              <a:t>, Volume 1, Issue 1, September 2015, Pages 121–144,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https://doi.org/10.1093/cybsec/tyv008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Bar chart showing the distribution of the number of topics in each document.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Bar chart showing the distribution of the number of topics in each document.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2024-09-20T04:40:07Z</dcterms:modified>
</cp:coreProperties>
</file>