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958FAC-992D-4674-93BE-49196E6323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4E0284-9DEA-467B-A7EE-E54A6C63A2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chart showing the distribution of the number of topics in each document.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7153CB-1B90-43CD-BED3-EDC65DD867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ybsec/tyv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Cyber Secur</a:t>
            </a:r>
            <a:r>
              <a:rPr lang="en-US" altLang="en-US" sz="1000">
                <a:solidFill>
                  <a:srgbClr val="333333"/>
                </a:solidFill>
              </a:rPr>
              <a:t>, Volume 1, Issue 1, September 2015, Pages 121–144,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https://doi.org/10.1093/cybsec/tyv008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Bar chart showing the distribution of the number of topics in each document.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Bar chart showing the distribution of the number of topics in each document.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2024-09-18T20:20:46Z</dcterms:modified>
</cp:coreProperties>
</file>