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D72DDD-5CA4-47EC-B751-E2BF481757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04079F-A470-48EF-B93D-EF808A2E50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The green tea polyphenols EGCG and ECG inhibit the thrombin-induced activation of MMP-2 in a concentration-dependent manner in VSMCs. (A) VSMCs were incubated with GTE or a green tea polyphenol (EGCG, catechin, EC, ECG, or EGC) for 30 min before the addition of thrombin for 24 h. Thereafter, the conditioned medium was analyzed by gelatin zymography. (B) VSMCs were incubated with different concentrations of either EGCG or ECG for 30 min before the addition of thrombin for 24 h. Results are shown as mean ± SEM for 3 different experiments. *P&lt;0.05 vs. control; #P&lt;0.05 vs. thrombin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2005,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BDD4A8-8F3A-455C-9961-4128536531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5.03.0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67, Issue 2, August 2005, Pages 317–325, </a:t>
            </a:r>
            <a:r>
              <a:rPr lang="en-US" altLang="en-US" sz="1000">
                <a:solidFill>
                  <a:srgbClr val="333333"/>
                </a:solidFill>
                <a:hlinkClick r:id="rId3"/>
              </a:rPr>
              <a:t>https://doi.org/10.1016/j.cardiores.2005.03.017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The green tea polyphenols EGCG and ECG inhibit the thrombin-induced activation of MMP-2 in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The green tea polyphenols EGCG and ECG inhibit the thrombin-induced activation of MMP-2 in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2024-04-26T12:29:59Z</dcterms:modified>
</cp:coreProperties>
</file>