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A0239F-83AF-4F2A-ADC1-EC67FAD279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F2CB1D-44B4-49FE-BF60-D48A18A77F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the Slovenian plebiscite data: samples from joint posterior distributions of pr(Independence = yes, Attendance = yes) and pr(Attendance = no) under (a) itemwise conditionally independent nonresponse, (b) an ignorable model, and (c) a pattern mixture model under the complete-case missing-variable restriction of Little (1993).
The plebiscite results are represented by ${\boldsymbol \diamond}$.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Biometrika Trust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F973E9-0B17-4424-82FA-91992E5D5E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self-reported and actual height from the National Health and Nutrition Examination Survey: (a) self-reported versus actual height among respondents who provide both measurements, along with the kernel density estimate; (b) estimated density among individuals who report neither measurement; (c) estimated probabilities of actual height not being measured given actual height (solid) and of not self-reporting height given the height that would be self-reported (dashed). Estimates in (b) and (c) rely on the itemwise conditionally independent nonresponse assumption.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Biometrika Trust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F973E9-0B17-4424-82FA-91992E5D5ED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Sensitivity analysis for the Slovenian plebiscite data: samples from joint posterior distributions of pr(Independence = yes, Attendance = yes) and pr(Attendance = no) under models that depart from the itemwise conditionally independent nonresponse assumption. The departures are captured by $\xi_{\text{Ind}} = -5, -1, 0, 1, 5$, shown in the columns from left to right, and by $\xi_{\text{Att}}=-1, 0, 1$, shown in the rows from bottom to top. The central panel is the same as Fig. 1(a). The plebiscite results are represented by ${\boldsymbol \diamond}$.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Biometrika Trust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F973E9-0B17-4424-82FA-91992E5D5ED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met/asw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iomet/asw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iomet/asw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Biometrika</a:t>
            </a:r>
            <a:r>
              <a:rPr lang="en-US" altLang="en-US" sz="1000">
                <a:solidFill>
                  <a:srgbClr val="333333"/>
                </a:solidFill>
              </a:rPr>
              <a:t>, Volume 104, Issue 1, March 2017, Pages 207–220,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https://doi.org/10.1093/biomet/asw063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Analysis of the Slovenian plebiscite data: samples from joint posterior distributions of pr(Independence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492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Biometrika</a:t>
            </a:r>
            <a:r>
              <a:rPr lang="en-US" altLang="en-US" sz="1000">
                <a:solidFill>
                  <a:srgbClr val="333333"/>
                </a:solidFill>
              </a:rPr>
              <a:t>, Volume 104, Issue 1, March 2017, Pages 207–220,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https://doi.org/10.1093/biomet/asw063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Analysis of self-reported and actual height from the National Health and Nutrition Examination Survey: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7627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Biometrika</a:t>
            </a:r>
            <a:r>
              <a:rPr lang="en-US" altLang="en-US" sz="1000">
                <a:solidFill>
                  <a:srgbClr val="333333"/>
                </a:solidFill>
              </a:rPr>
              <a:t>, Volume 104, Issue 1, March 2017, Pages 207–220,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https://doi.org/10.1093/biomet/asw063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Sensitivity analysis for the Slovenian plebiscite data: samples from joint posterior distributions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9292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Analysis of the Slovenian plebiscite data: samples from joint posterior distributions of pr(Independence = ...</vt:lpstr>
      <vt:lpstr>Fig. 2. Analysis of self-reported and actual height from the National Health and Nutrition Examination Survey: (a) ...</vt:lpstr>
      <vt:lpstr>Fig. 3. Sensitivity analysis for the Slovenian plebiscite data: samples from joint posterior distributions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2024-04-26T00:52:03Z</dcterms:modified>
</cp:coreProperties>
</file>