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BC5A9-EE13-4D19-96CB-B72AEB82A9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96763-FF9B-4486-B4B8-6317A5E35C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Spontaneous activity was reduced in TgDyrk1A neurons. (A) Schematic illustration of E2-Dish system where cultures were seeded to obtain electrophysiological recordings. The photomicrograph shows axons coming from both wells growing along the microchannel (1-mm length). (B) Histogram represents the number of spikes fired during 5 min. (C) Representative electrophysiological recordings of the spontaneous activity registered in both genotypes. Black bars are wild type and white bars are TgDyrk1A cultures. Data are represented as means ± standard error of the mean. *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1F777A-B044-481C-8D5B-19D136EA6B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2867–2877,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Spontaneous activity was reduced in TgDyrk1A neurons. (A) Schematic illustration of E2-Dish system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Spontaneous activity was reduced in TgDyrk1A neurons. (A) Schematic illustration of E2-Dish system where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2024-04-26T01:09:13Z</dcterms:modified>
</cp:coreProperties>
</file>