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ADF21-B8DC-4CAA-98A4-A0F6FF56FA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85C96-B28B-4A75-81E4-8805E890D2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Chronic DHEA (1%) treatment reverses chronic hypoxia-induced increases in mean pulmonary artery pressure (MPAP: A), ratio of right ventricle to left ventricle+septum weights (RV/LV+S: D), % pulmonary artery wall thickness (%WT: E, 50–100 μm in diameter) without effects on mean systemic pressure (MSAP: B) and cardiac index (CI: C). Dashed lines indicate normal values of low altitude untreated rats from the prevention study. Values are means±SE of n=7 for 0% DHEA-treated (0% DHEA) and 6 for 1% DHEA-treated (1% DHEA) groups, except for CI which was measured in 5 (0% DHEA) and 3 rats (1% DHEA); *P&lt;0.05 vs. 0% DHEA.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560D3-B06F-4B19-9F59-78023DBAA9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1.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74, Issue 3, June 2007, Pages 377–387,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https://doi.org/10.1016/j.cardiores.2007.01.021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Chronic DHEA (1%) treatment reverses chronic hypoxia-induced increases in mean pulmonary artery pressure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Chronic DHEA (1%) treatment reverses chronic hypoxia-induced increases in mean pulmonary artery pressure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2024-04-26T01:17:59Z</dcterms:modified>
</cp:coreProperties>
</file>