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DFC93-C9DC-4EA7-ACFF-32A66D76C4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81729-10D7-4186-ABD7-9BC5CEEB6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photograph of an undissected cadaver in which electrodes have been placed on the left under CT guidance, and in the right under flouroscopy guidance. The line marks the midline and location of the tips of the spinous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1A90E-CF65-4F54-9D3C-D41A7D22D9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Radiographs of fluoroscopy views of electrodes. (A) Antero-posterior view of an electrode at L4. (B) Oblique lateral view of an electrode at L3.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1A90E-CF65-4F54-9D3C-D41A7D22D9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CT images of electrodes placed in a cadaver, inserted under CT on the left, and fluoroscopy in the right. (A) Reconstructed view. (B) Axial view. Note that the needle inserted under fluoroscopy has been advanced to a deeper location before transport, and has not been withdrawn to its original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1A90E-CF65-4F54-9D3C-D41A7D22D9A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Photography of the final stages of a dissection of the lumbar medial branches with electrodes placed on them, view from the right. The lower image is a close-up view of the region outlined in the upper image. Note how the dissection was performed along a lateral approach so as to preserve the position of the electrodes, which is held in placed by the puncture points in the skin.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1A90E-CF65-4F54-9D3C-D41A7D22D9A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m/pnw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m/pnw1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m/pnw1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m/pnw11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18, Issue 1, January 2017, Pages 36–40, </a:t>
            </a:r>
            <a:r>
              <a:rPr lang="en-US" altLang="en-US" sz="1000">
                <a:solidFill>
                  <a:srgbClr val="333333"/>
                </a:solidFill>
                <a:hlinkClick r:id="rId3"/>
              </a:rPr>
              <a:t>https://doi.org/10.1093/pm/pnw116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photograph of an undissected cadaver in which electrodes have been placed on the left under CT guidance,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65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18, Issue 1, January 2017, Pages 36–40, </a:t>
            </a:r>
            <a:r>
              <a:rPr lang="en-US" altLang="en-US" sz="1000">
                <a:solidFill>
                  <a:srgbClr val="333333"/>
                </a:solidFill>
                <a:hlinkClick r:id="rId3"/>
              </a:rPr>
              <a:t>https://doi.org/10.1093/pm/pnw116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Radiographs of fluoroscopy views of electrodes. (A) Antero-posterior view of an electrode at L4. (B) Oblique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09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18, Issue 1, January 2017, Pages 36–40, </a:t>
            </a:r>
            <a:r>
              <a:rPr lang="en-US" altLang="en-US" sz="1000">
                <a:solidFill>
                  <a:srgbClr val="333333"/>
                </a:solidFill>
                <a:hlinkClick r:id="rId3"/>
              </a:rPr>
              <a:t>https://doi.org/10.1093/pm/pnw116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CT images of electrodes placed in a cadaver, inserted under CT on the left, and fluoroscopy in the right.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734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18, Issue 1, January 2017, Pages 36–40, </a:t>
            </a:r>
            <a:r>
              <a:rPr lang="en-US" altLang="en-US" sz="1000">
                <a:solidFill>
                  <a:srgbClr val="333333"/>
                </a:solidFill>
                <a:hlinkClick r:id="rId3"/>
              </a:rPr>
              <a:t>https://doi.org/10.1093/pm/pnw116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Photography of the final stages of a dissection of the lumbar medial branches with electrodes placed on them,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03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photograph of an undissected cadaver in which electrodes have been placed on the left under CT guidance, ...</vt:lpstr>
      <vt:lpstr>Figure 2 Radiographs of fluoroscopy views of electrodes. (A) Antero-posterior view of an electrode at L4. (B) Oblique ...</vt:lpstr>
      <vt:lpstr>Figure 3 CT images of electrodes placed in a cadaver, inserted under CT on the left, and fluoroscopy in the right. (A) ...</vt:lpstr>
      <vt:lpstr>Figure 4 Photography of the final stages of a dissection of the lumbar medial branches with electrodes placed on them,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2024-04-27T04:08:41Z</dcterms:modified>
</cp:coreProperties>
</file>