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41BA4-51D5-45C9-8906-BCB97CB8A6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57658-D37B-4CCC-AC82-7A1D953322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calpain inhibition on apoptosis in high glucose-stimulated cardiomyocytes. Cardiomyocytes were incubated with NG, HG, or mannitol (33 mM) in combination with CI-III or PD150606 for 18 h. (A) Caspase-3 activity was measured in cardiomyocytes. (B) A representative staining for Hoechst33342 (blue signal) and annexin-V (green signal) is shown from HG (a and c) and HG+PD150606 (b and d) treated cardiomyocytes. (C) Quantification of the percentage of annexin-V positive cells. (D) Cardiomyocytes were incubated with NG or HG in the presence of AC-DEVD-CHO (CHO, 50 µM) or vehicle for 18 h. The percentage of annexin-V positive cells was quantified. (E) and (F) Cardiomyocytes were transfected with calpain-1 siRNA or scramble siRNA and followed by high glucose. Caspase-3 activity (E) and the percentage of annexin-V positive cells (F) were determined in HG-stimulated cardiomyocytes. Data are mean ± SD, n = 3–5. *P &lt; 0.05 vs. Vehicle in NG or scramble siRNA in NG, #P&lt;0.05 vs. Vehicle in HG or scramble siRNA in HG.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74580-93E1-4FBC-B59D-EF016FA2E6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84, Issue 1, 1 October 2009, Pages 100–110,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Effects of calpain inhibition on apoptosis in high glucose-stimulated cardiomyocytes. Cardiomyocytes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Effects of calpain inhibition on apoptosis in high glucose-stimulated cardiomyocytes. Cardiomyocytes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2024-04-26T23:32:50Z</dcterms:modified>
</cp:coreProperties>
</file>