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147E1-12AC-4CB2-A30D-702ABE1F56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D94CA-ABFD-4E6B-B331-D21851FAD1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Average Annual Age-Adjusted Incidence Rates a of All Primary Brain and Other CNS Tumors in Comparison to Other Common Cancers for A) Children Age 0-14 Years, B) Adolescents and Young Adults Age 15-39 Years, and C) Older Adults Age 40+ Years, CBTRUS Statistical Report: NPCR and SEER 2009-2013, USCS, 2009-2013.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Society for Neuro-Oncology.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4D9BC-B238-42D6-A5FF-432C6F203E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onc/now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 Oncol</a:t>
            </a:r>
            <a:r>
              <a:rPr lang="en-US" altLang="en-US" sz="1000">
                <a:solidFill>
                  <a:srgbClr val="333333"/>
                </a:solidFill>
              </a:rPr>
              <a:t>, Volume 18, Issue suppl_5, October 2016, Pages v1–v75,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https://doi.org/10.1093/neuonc/now207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 Average Annual Age-Adjusted Incidence Rates </a:t>
            </a:r>
            <a:r>
              <a:rPr lang="en-US" altLang="en-US" b="0" baseline="30000"/>
              <a:t>a</a:t>
            </a:r>
            <a:r>
              <a:rPr lang="en-US" altLang="en-US" b="0"/>
              <a:t> of All Primary Brain and Other CNS Tumors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Average Annual Age-Adjusted Incidence Rates a of All Primary Brain and Other CNS Tumors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2024-04-27T01:10:03Z</dcterms:modified>
</cp:coreProperties>
</file>