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DE055-CB03-453E-8989-26FFBAE59D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22155-FF97-4372-9867-FA62DBBF67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(A). Brain areas showing load-sensitive activations when comparing the 6-load-versus-the 2-load conditions for the visual array (leftward panel) and verbal WM tasks (rightward panel) with a display threshold of 3 ≤ T ≤ 6 and –6 ≤ T ≤ –3 on 3D template of cortical surface (Van Essen et al. 2001). (B). Common load-sensitive areas in the visual array and verbal WM tasks for the 2-load versus 6-load conditions (null conjunction analysis), with a display threshold of 3 ≤ T ≤ 4 and –4 ≤ T ≤ –3 on a 3D template of cortical surface (Van Essen et al. 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EDC69-9D10-4AFF-B9A9-6F5793ED7B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166–179,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(A). Brain areas showing load-sensitive activations when comparing the 6-load-versus-the 2-load conditions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(A). Brain areas showing load-sensitive activations when comparing the 6-load-versus-the 2-load conditions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2024-04-26T09:15:40Z</dcterms:modified>
</cp:coreProperties>
</file>