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7DF800-8514-41CB-98C7-A2D0178D8C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EFE6D6-17DA-426B-AB62-D7946AEF42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6CA91-036F-4C79-89B8-25D027BC65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2024-04-26T14:13:51Z</dcterms:modified>
</cp:coreProperties>
</file>