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2DD3D-7AAD-46DE-90BA-01E8E72265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46FE0-5433-43FF-9E43-707013F656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Watch, Discover, Think and Act computer game screen.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0CDE4-4593-407A-82E1-A6E2E5459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01.0080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2001, Pages 49–61,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https://doi.org/10.1136/jamia.2001.0080049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Watch, Discover, Think and Act computer game screen.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267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Watch, Discover, Think and Act computer game screen.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2024-04-26T10:55:37Z</dcterms:modified>
</cp:coreProperties>
</file>